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7" r:id="rId2"/>
    <p:sldId id="309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232"/>
    <a:srgbClr val="545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/>
    <p:restoredTop sz="94724"/>
  </p:normalViewPr>
  <p:slideViewPr>
    <p:cSldViewPr snapToGrid="0" snapToObjects="1">
      <p:cViewPr varScale="1">
        <p:scale>
          <a:sx n="81" d="100"/>
          <a:sy n="81" d="100"/>
        </p:scale>
        <p:origin x="20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4B3DC-53DB-D248-897B-DEE02DDE5D61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Macintosh PowerPoint</Application>
  <PresentationFormat>Widescreen</PresentationFormat>
  <Paragraphs>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2018-09-07T15:14:40Z</dcterms:created>
  <dcterms:modified xsi:type="dcterms:W3CDTF">2018-09-22T08:33:28Z</dcterms:modified>
</cp:coreProperties>
</file>